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60" r:id="rId3"/>
    <p:sldId id="257" r:id="rId4"/>
    <p:sldId id="258" r:id="rId5"/>
    <p:sldId id="259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9DAA"/>
    <a:srgbClr val="E19CA9"/>
    <a:srgbClr val="5EEDFF"/>
    <a:srgbClr val="F9017A"/>
    <a:srgbClr val="BB2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99767" autoAdjust="0"/>
  </p:normalViewPr>
  <p:slideViewPr>
    <p:cSldViewPr snapToGrid="0" snapToObjects="1">
      <p:cViewPr>
        <p:scale>
          <a:sx n="55" d="100"/>
          <a:sy n="55" d="100"/>
        </p:scale>
        <p:origin x="-1896" y="-1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45ED-4F2E-F044-83D4-6DC8B433F70B}" type="datetimeFigureOut">
              <a:rPr lang="en-US" smtClean="0"/>
              <a:t>3/12/16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33B5D-B478-7948-B9D9-E12834DA3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39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Draw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33B5D-B478-7948-B9D9-E12834DA30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1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2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0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1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2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4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EABBC-2339-6548-ACD8-7194C722D424}" type="datetimeFigureOut">
              <a:rPr lang="en-US" smtClean="0"/>
              <a:t>3/12/16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2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ver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7" y="237062"/>
            <a:ext cx="8564880" cy="64861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11652" y="1763078"/>
            <a:ext cx="246432" cy="510065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6545" y="4297180"/>
            <a:ext cx="3270522" cy="2183584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Detected Robots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Mean Position           </a:t>
            </a:r>
            <a:r>
              <a:rPr lang="en-US" sz="2400" dirty="0" smtClean="0">
                <a:solidFill>
                  <a:srgbClr val="FF0000"/>
                </a:solidFill>
                <a:latin typeface="ＭＳ ゴシック"/>
                <a:ea typeface="ＭＳ ゴシック"/>
                <a:cs typeface="ＭＳ ゴシック"/>
              </a:rPr>
              <a:t>+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Covariance Ellipse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Object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Goal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Pivot</a:t>
            </a:r>
            <a:endParaRPr lang="ar-IQ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  <p:pic>
        <p:nvPicPr>
          <p:cNvPr id="7" name="Picture 6" descr="Rob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78" y="4420354"/>
            <a:ext cx="247650" cy="279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158900" y="5530997"/>
            <a:ext cx="587642" cy="189579"/>
          </a:xfrm>
          <a:prstGeom prst="rect">
            <a:avLst/>
          </a:prstGeom>
          <a:solidFill>
            <a:srgbClr val="BB277E"/>
          </a:solidFill>
          <a:ln>
            <a:solidFill>
              <a:srgbClr val="BB27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58900" y="5872977"/>
            <a:ext cx="587642" cy="189579"/>
          </a:xfrm>
          <a:prstGeom prst="rect">
            <a:avLst/>
          </a:prstGeom>
          <a:solidFill>
            <a:srgbClr val="D7E4BD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32045" y="313765"/>
            <a:ext cx="8602777" cy="6439648"/>
          </a:xfrm>
          <a:prstGeom prst="rect">
            <a:avLst/>
          </a:prstGeom>
          <a:noFill/>
          <a:ln w="152400" cmpd="sng">
            <a:solidFill>
              <a:srgbClr val="F901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411652" y="6603086"/>
            <a:ext cx="246432" cy="2717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186929" y="5199682"/>
            <a:ext cx="541471" cy="1723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359278" y="6146739"/>
            <a:ext cx="247650" cy="283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37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155016"/>
            <a:ext cx="1992462" cy="2465918"/>
          </a:xfrm>
          <a:prstGeom prst="rect">
            <a:avLst/>
          </a:prstGeom>
        </p:spPr>
      </p:pic>
      <p:pic>
        <p:nvPicPr>
          <p:cNvPr id="7" name="Picture 6" descr="Co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2702622"/>
            <a:ext cx="5572374" cy="4477114"/>
          </a:xfrm>
          <a:prstGeom prst="rect">
            <a:avLst/>
          </a:prstGeom>
        </p:spPr>
      </p:pic>
      <p:pic>
        <p:nvPicPr>
          <p:cNvPr id="9" name="Picture 8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0" y="181809"/>
            <a:ext cx="4597625" cy="2425451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693540" y="1473200"/>
            <a:ext cx="1140577" cy="1010563"/>
            <a:chOff x="5875880" y="1532466"/>
            <a:chExt cx="1366517" cy="1075439"/>
          </a:xfrm>
        </p:grpSpPr>
        <p:sp>
          <p:nvSpPr>
            <p:cNvPr id="10" name="Rectangle 9"/>
            <p:cNvSpPr/>
            <p:nvPr/>
          </p:nvSpPr>
          <p:spPr>
            <a:xfrm>
              <a:off x="5875880" y="1532466"/>
              <a:ext cx="1366517" cy="1075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COM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Mean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Angle     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7050834" y="1651849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7046337" y="1804249"/>
              <a:ext cx="45719" cy="457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046337" y="1979508"/>
              <a:ext cx="45719" cy="4571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046337" y="2131908"/>
              <a:ext cx="45719" cy="45719"/>
            </a:xfrm>
            <a:prstGeom prst="ellipse">
              <a:avLst/>
            </a:prstGeom>
            <a:noFill/>
            <a:ln>
              <a:solidFill>
                <a:srgbClr val="5EED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1091" y="2289207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091" y="2444272"/>
              <a:ext cx="299486" cy="7764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557866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25333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744133" y="3015759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419600" y="5210309"/>
            <a:ext cx="35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err="1" smtClean="0">
                <a:latin typeface="Times New Roman"/>
                <a:cs typeface="Times New Roman"/>
              </a:rPr>
              <a:t>θ</a:t>
            </a:r>
            <a:endParaRPr lang="en-US" sz="2800" b="1" i="1" dirty="0">
              <a:latin typeface="Times New Roman"/>
              <a:cs typeface="Times New Roman"/>
            </a:endParaRPr>
          </a:p>
        </p:txBody>
      </p:sp>
      <p:sp>
        <p:nvSpPr>
          <p:cNvPr id="24" name="Up Arrow 23"/>
          <p:cNvSpPr/>
          <p:nvPr/>
        </p:nvSpPr>
        <p:spPr>
          <a:xfrm>
            <a:off x="6045199" y="4572000"/>
            <a:ext cx="788918" cy="1591733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Direction of Light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>
            <a:off x="1981200" y="1346179"/>
            <a:ext cx="664633" cy="1285193"/>
          </a:xfrm>
          <a:prstGeom prst="straightConnector1">
            <a:avLst/>
          </a:prstGeom>
          <a:ln>
            <a:solidFill>
              <a:schemeClr val="tx1"/>
            </a:solidFill>
            <a:headEnd type="stealth" w="med" len="lg"/>
            <a:tailEnd type="stealth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851677" y="1320800"/>
            <a:ext cx="160004" cy="91141"/>
          </a:xfrm>
          <a:prstGeom prst="straightConnector1">
            <a:avLst/>
          </a:prstGeom>
          <a:ln w="9525" cmpd="sng">
            <a:solidFill>
              <a:schemeClr val="tx1"/>
            </a:solidFill>
            <a:headEnd type="none" w="med" len="lg"/>
            <a:tailEnd type="non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H="1">
            <a:off x="2586998" y="2585075"/>
            <a:ext cx="160004" cy="91141"/>
          </a:xfrm>
          <a:prstGeom prst="straightConnector1">
            <a:avLst/>
          </a:prstGeom>
          <a:ln w="9525" cmpd="sng">
            <a:solidFill>
              <a:schemeClr val="tx1"/>
            </a:solidFill>
            <a:headEnd type="none" w="med" len="lg"/>
            <a:tailEnd type="non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981200" y="1774427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latin typeface="Times New Roman"/>
                <a:cs typeface="Times New Roman"/>
              </a:rPr>
              <a:t>r</a:t>
            </a:r>
            <a:endParaRPr lang="en-US" i="1" dirty="0">
              <a:latin typeface="Times New Roman"/>
              <a:cs typeface="Times New Roman"/>
            </a:endParaRPr>
          </a:p>
        </p:txBody>
      </p:sp>
      <p:sp>
        <p:nvSpPr>
          <p:cNvPr id="38" name="Arc 37"/>
          <p:cNvSpPr/>
          <p:nvPr/>
        </p:nvSpPr>
        <p:spPr>
          <a:xfrm>
            <a:off x="2645833" y="5223008"/>
            <a:ext cx="3000223" cy="3000223"/>
          </a:xfrm>
          <a:prstGeom prst="arc">
            <a:avLst>
              <a:gd name="adj1" fmla="val 16403490"/>
              <a:gd name="adj2" fmla="val 18352254"/>
            </a:avLst>
          </a:prstGeom>
          <a:ln w="50800">
            <a:solidFill>
              <a:schemeClr val="tx1"/>
            </a:solidFill>
            <a:headEnd type="stealth" w="med" len="lg"/>
            <a:tailEnd type="none" w="med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13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ien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7" y="721104"/>
            <a:ext cx="3810000" cy="2142169"/>
          </a:xfrm>
          <a:prstGeom prst="rect">
            <a:avLst/>
          </a:prstGeom>
        </p:spPr>
      </p:pic>
      <p:pic>
        <p:nvPicPr>
          <p:cNvPr id="6" name="Picture 5" descr="Orient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7" y="721104"/>
            <a:ext cx="3810377" cy="2142169"/>
          </a:xfrm>
          <a:prstGeom prst="rect">
            <a:avLst/>
          </a:prstGeom>
        </p:spPr>
      </p:pic>
      <p:pic>
        <p:nvPicPr>
          <p:cNvPr id="7" name="Picture 6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54" y="721104"/>
            <a:ext cx="3813026" cy="214216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600200"/>
            <a:ext cx="1366516" cy="107543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COM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Angle     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728154" y="1719581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723657" y="1871981"/>
            <a:ext cx="45719" cy="45719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723657" y="2047240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723657" y="2199640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78411" y="2356939"/>
            <a:ext cx="299486" cy="77640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578411" y="2512004"/>
            <a:ext cx="299486" cy="77640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OrientationContFig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8740"/>
            <a:ext cx="9144000" cy="340269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85617" y="2589644"/>
            <a:ext cx="1087583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90617" y="2589644"/>
            <a:ext cx="119765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84254" y="2589644"/>
            <a:ext cx="161674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333" y="224535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12m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07733" y="221309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13m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961465" y="2180827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15m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85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0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290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5s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71349" y="880533"/>
            <a:ext cx="79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2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Straigh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19" y="1935917"/>
            <a:ext cx="7233481" cy="5040616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538919" y="129480"/>
            <a:ext cx="7403716" cy="1806437"/>
            <a:chOff x="368684" y="124749"/>
            <a:chExt cx="7923012" cy="2138888"/>
          </a:xfrm>
        </p:grpSpPr>
        <p:pic>
          <p:nvPicPr>
            <p:cNvPr id="22" name="Picture 21" descr="Straigh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684" y="124749"/>
              <a:ext cx="2940334" cy="2138888"/>
            </a:xfrm>
            <a:prstGeom prst="rect">
              <a:avLst/>
            </a:prstGeom>
          </p:spPr>
        </p:pic>
        <p:pic>
          <p:nvPicPr>
            <p:cNvPr id="6" name="Picture 5" descr="Trans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4644" y="124749"/>
              <a:ext cx="3801148" cy="2138888"/>
            </a:xfrm>
            <a:prstGeom prst="rect">
              <a:avLst/>
            </a:prstGeom>
          </p:spPr>
        </p:pic>
        <p:pic>
          <p:nvPicPr>
            <p:cNvPr id="8" name="Picture 7" descr="Trans3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6750" y="124749"/>
              <a:ext cx="3814946" cy="2138888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628957" y="692372"/>
              <a:ext cx="1570701" cy="7486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Covariance Ellipse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5946443" y="882414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H="1">
              <a:off x="5823947" y="985856"/>
              <a:ext cx="299486" cy="174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35493" y="1241002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385617" y="1571587"/>
              <a:ext cx="123998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07999" y="1583512"/>
              <a:ext cx="795866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11m</a:t>
              </a:r>
              <a:endParaRPr lang="en-US" dirty="0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2364644" y="1588523"/>
              <a:ext cx="1665489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547020" y="1600448"/>
              <a:ext cx="975073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18m</a:t>
              </a:r>
              <a:endParaRPr lang="en-US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4504327" y="1571587"/>
              <a:ext cx="245527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55793" y="1566585"/>
              <a:ext cx="836370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25m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0799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5</a:t>
              </a:r>
              <a:endParaRPr lang="en-US" i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54701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15</a:t>
              </a:r>
              <a:endParaRPr lang="en-US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8957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25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3738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85" y="921870"/>
            <a:ext cx="2670140" cy="1964696"/>
          </a:xfrm>
          <a:prstGeom prst="rect">
            <a:avLst/>
          </a:prstGeom>
        </p:spPr>
      </p:pic>
      <p:pic>
        <p:nvPicPr>
          <p:cNvPr id="7" name="Picture 6" descr="Strigh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125" y="921870"/>
            <a:ext cx="1590814" cy="1968830"/>
          </a:xfrm>
          <a:prstGeom prst="rect">
            <a:avLst/>
          </a:prstGeom>
        </p:spPr>
      </p:pic>
      <p:pic>
        <p:nvPicPr>
          <p:cNvPr id="8" name="Picture 7" descr="Straight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39" y="911426"/>
            <a:ext cx="3422674" cy="19751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886857"/>
            <a:ext cx="1324697" cy="78878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Pivot</a:t>
            </a:r>
          </a:p>
        </p:txBody>
      </p:sp>
      <p:sp>
        <p:nvSpPr>
          <p:cNvPr id="10" name="Oval 9"/>
          <p:cNvSpPr/>
          <p:nvPr/>
        </p:nvSpPr>
        <p:spPr>
          <a:xfrm>
            <a:off x="7672660" y="1955438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677938" y="2099489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677938" y="2281643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580207" y="2438942"/>
            <a:ext cx="195462" cy="45719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77938" y="259695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19867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0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3268133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15</a:t>
            </a:r>
            <a:endParaRPr lang="en-US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4869939" y="952535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30</a:t>
            </a:r>
            <a:endParaRPr lang="en-US" i="1" dirty="0"/>
          </a:p>
        </p:txBody>
      </p:sp>
      <p:pic>
        <p:nvPicPr>
          <p:cNvPr id="5" name="Picture 4" descr="LFi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71" y="2944283"/>
            <a:ext cx="8369300" cy="3695700"/>
          </a:xfrm>
          <a:prstGeom prst="rect">
            <a:avLst/>
          </a:prstGeom>
          <a:noFill/>
        </p:spPr>
      </p:pic>
      <p:cxnSp>
        <p:nvCxnSpPr>
          <p:cNvPr id="18" name="Straight Arrow Connector 17"/>
          <p:cNvCxnSpPr/>
          <p:nvPr/>
        </p:nvCxnSpPr>
        <p:spPr>
          <a:xfrm>
            <a:off x="1944055" y="1869924"/>
            <a:ext cx="0" cy="99970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947341" y="2196978"/>
            <a:ext cx="33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 flipV="1">
            <a:off x="1659472" y="543560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flipV="1">
            <a:off x="4910611" y="4216427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flipV="1">
            <a:off x="8009353" y="336978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4869939" y="5181601"/>
            <a:ext cx="2710268" cy="0"/>
          </a:xfrm>
          <a:prstGeom prst="line">
            <a:avLst/>
          </a:prstGeom>
          <a:ln w="57150" cmpd="sng">
            <a:solidFill>
              <a:srgbClr val="FFFFF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99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Fort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5741" y="457191"/>
            <a:ext cx="2425544" cy="2836958"/>
          </a:xfrm>
          <a:prstGeom prst="rect">
            <a:avLst/>
          </a:prstGeom>
        </p:spPr>
      </p:pic>
      <p:pic>
        <p:nvPicPr>
          <p:cNvPr id="18" name="Picture 17" descr="Fift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398" y="1153797"/>
            <a:ext cx="2413577" cy="3039121"/>
          </a:xfrm>
          <a:prstGeom prst="rect">
            <a:avLst/>
          </a:prstGeom>
        </p:spPr>
      </p:pic>
      <p:pic>
        <p:nvPicPr>
          <p:cNvPr id="22" name="Picture 21" descr="Sixth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2553" y="2190561"/>
            <a:ext cx="2172575" cy="2821698"/>
          </a:xfrm>
          <a:prstGeom prst="rect">
            <a:avLst/>
          </a:prstGeom>
        </p:spPr>
      </p:pic>
      <p:pic>
        <p:nvPicPr>
          <p:cNvPr id="24" name="Picture 23" descr="Secon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4690" y="1613009"/>
            <a:ext cx="2394464" cy="2975925"/>
          </a:xfrm>
          <a:prstGeom prst="rect">
            <a:avLst/>
          </a:prstGeom>
        </p:spPr>
      </p:pic>
      <p:pic>
        <p:nvPicPr>
          <p:cNvPr id="25" name="Picture 24" descr="Firs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21" y="2122043"/>
            <a:ext cx="2360399" cy="3008748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>
            <a:off x="1442293" y="5198533"/>
            <a:ext cx="5962682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345741" y="5267867"/>
            <a:ext cx="228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Goal Distance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169333" y="220133"/>
            <a:ext cx="8652934" cy="6079067"/>
          </a:xfrm>
          <a:prstGeom prst="rect">
            <a:avLst/>
          </a:prstGeom>
          <a:noFill/>
          <a:ln w="38100" cmpd="sng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2" name="Group 31"/>
          <p:cNvGrpSpPr/>
          <p:nvPr/>
        </p:nvGrpSpPr>
        <p:grpSpPr>
          <a:xfrm>
            <a:off x="7251376" y="508019"/>
            <a:ext cx="1140577" cy="1010563"/>
            <a:chOff x="5875880" y="1532466"/>
            <a:chExt cx="1366517" cy="1075439"/>
          </a:xfrm>
        </p:grpSpPr>
        <p:sp>
          <p:nvSpPr>
            <p:cNvPr id="33" name="Rectangle 32"/>
            <p:cNvSpPr/>
            <p:nvPr/>
          </p:nvSpPr>
          <p:spPr>
            <a:xfrm>
              <a:off x="5875880" y="1532466"/>
              <a:ext cx="1366517" cy="1075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COM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Mean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Angle     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7050834" y="1651849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/>
            <p:cNvSpPr/>
            <p:nvPr/>
          </p:nvSpPr>
          <p:spPr>
            <a:xfrm>
              <a:off x="7046337" y="1804249"/>
              <a:ext cx="45719" cy="457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7046337" y="1979508"/>
              <a:ext cx="45719" cy="4571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7046337" y="2131908"/>
              <a:ext cx="45719" cy="45719"/>
            </a:xfrm>
            <a:prstGeom prst="ellipse">
              <a:avLst/>
            </a:prstGeom>
            <a:noFill/>
            <a:ln>
              <a:solidFill>
                <a:srgbClr val="5EED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6901091" y="2289207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6901091" y="2444272"/>
              <a:ext cx="299486" cy="7764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5329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27386</TotalTime>
  <Words>97</Words>
  <Application>Microsoft Macintosh PowerPoint</Application>
  <PresentationFormat>On-screen Show (4:3)</PresentationFormat>
  <Paragraphs>59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Aaron Becker</cp:lastModifiedBy>
  <cp:revision>39</cp:revision>
  <dcterms:created xsi:type="dcterms:W3CDTF">2016-02-17T23:01:57Z</dcterms:created>
  <dcterms:modified xsi:type="dcterms:W3CDTF">2016-03-12T13:28:08Z</dcterms:modified>
</cp:coreProperties>
</file>

<file path=docProps/thumbnail.jpeg>
</file>